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7BA05D-95A5-4376-926B-E7066B9C5135}" type="datetimeFigureOut">
              <a:rPr lang="pt-BR" smtClean="0"/>
              <a:pPr/>
              <a:t>13/06/2010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4179EB-20CA-4C67-9BA7-363AB54DCE5E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Trabalho “ </a:t>
            </a:r>
            <a:r>
              <a:rPr lang="pt-BR" dirty="0" err="1" smtClean="0"/>
              <a:t>My</a:t>
            </a:r>
            <a:r>
              <a:rPr lang="pt-BR" dirty="0" smtClean="0"/>
              <a:t> </a:t>
            </a:r>
            <a:r>
              <a:rPr lang="pt-BR" dirty="0" err="1" smtClean="0"/>
              <a:t>Drivers</a:t>
            </a:r>
            <a:r>
              <a:rPr lang="pt-BR" dirty="0" smtClean="0"/>
              <a:t>”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472" y="1428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sz="3600" dirty="0" smtClean="0"/>
              <a:t>Qual a importância da cópia de segurança (backup)?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2500306"/>
            <a:ext cx="8229600" cy="3824294"/>
          </a:xfrm>
        </p:spPr>
        <p:txBody>
          <a:bodyPr/>
          <a:lstStyle/>
          <a:p>
            <a:pPr>
              <a:buNone/>
            </a:pPr>
            <a:r>
              <a:rPr lang="pt-BR" sz="3200" dirty="0" smtClean="0">
                <a:latin typeface="+mj-lt"/>
              </a:rPr>
              <a:t>- Caso o computador tenha algum problema, com o backup não perdemos os nossos arquivos.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1214422"/>
          </a:xfrm>
        </p:spPr>
        <p:txBody>
          <a:bodyPr>
            <a:normAutofit fontScale="90000"/>
          </a:bodyPr>
          <a:lstStyle/>
          <a:p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>Qual a importância da cópia de segurança dos </a:t>
            </a:r>
            <a:r>
              <a:rPr lang="pt-BR" sz="3100" dirty="0" err="1" smtClean="0"/>
              <a:t>drivers</a:t>
            </a:r>
            <a:r>
              <a:rPr lang="pt-BR" sz="3100" dirty="0" smtClean="0"/>
              <a:t> de seu computador?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3200" dirty="0" smtClean="0">
                <a:latin typeface="+mj-lt"/>
              </a:rPr>
              <a:t>- Fazendo a cópia de segurança, não é necessário fazer novo download dos arquivos pois estes já estarão salvos :)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229600" cy="2428892"/>
          </a:xfrm>
        </p:spPr>
        <p:txBody>
          <a:bodyPr>
            <a:normAutofit/>
          </a:bodyPr>
          <a:lstStyle/>
          <a:p>
            <a:r>
              <a:rPr lang="pt-BR" sz="2800" dirty="0" smtClean="0"/>
              <a:t>Quais são as situações em que a existência da cópia de segurança dos </a:t>
            </a:r>
            <a:r>
              <a:rPr lang="pt-BR" sz="2800" dirty="0" err="1" smtClean="0"/>
              <a:t>drivers</a:t>
            </a:r>
            <a:r>
              <a:rPr lang="pt-BR" sz="2800" dirty="0" smtClean="0"/>
              <a:t> de seu</a:t>
            </a:r>
            <a:br>
              <a:rPr lang="pt-BR" sz="2800" dirty="0" smtClean="0"/>
            </a:br>
            <a:r>
              <a:rPr lang="pt-BR" sz="2800" dirty="0" smtClean="0"/>
              <a:t>computador, eles poderão ser úteis?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324228"/>
          </a:xfrm>
        </p:spPr>
        <p:txBody>
          <a:bodyPr/>
          <a:lstStyle/>
          <a:p>
            <a:pPr>
              <a:buNone/>
            </a:pPr>
            <a:r>
              <a:rPr lang="pt-BR" sz="3200" dirty="0" smtClean="0">
                <a:latin typeface="+mj-lt"/>
              </a:rPr>
              <a:t>- Caso um vírus muito forte invada o computador ou você delete seu </a:t>
            </a:r>
            <a:r>
              <a:rPr lang="pt-BR" sz="3200" dirty="0" err="1" smtClean="0">
                <a:latin typeface="+mj-lt"/>
              </a:rPr>
              <a:t>driver</a:t>
            </a:r>
            <a:r>
              <a:rPr lang="pt-BR" sz="3200" dirty="0" smtClean="0">
                <a:latin typeface="+mj-lt"/>
              </a:rPr>
              <a:t> por acidente, você terá uma cópia para substituir.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1428736"/>
            <a:ext cx="8229600" cy="2724912"/>
          </a:xfrm>
        </p:spPr>
        <p:txBody>
          <a:bodyPr>
            <a:normAutofit fontScale="90000"/>
          </a:bodyPr>
          <a:lstStyle/>
          <a:p>
            <a:r>
              <a:rPr lang="pt-BR" sz="3100" dirty="0" smtClean="0"/>
              <a:t>Em uma avaliação subjetiva, você considera que seu computador ficou mais rápido,</a:t>
            </a:r>
            <a:br>
              <a:rPr lang="pt-BR" sz="3100" dirty="0" smtClean="0"/>
            </a:br>
            <a:r>
              <a:rPr lang="pt-BR" sz="3100" dirty="0" smtClean="0"/>
              <a:t>atualizado e funcionando corretamente (Sim/Não)?</a:t>
            </a:r>
            <a:br>
              <a:rPr lang="pt-BR" sz="3100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3000372"/>
            <a:ext cx="8229600" cy="2324096"/>
          </a:xfrm>
        </p:spPr>
        <p:txBody>
          <a:bodyPr/>
          <a:lstStyle/>
          <a:p>
            <a:pPr>
              <a:buNone/>
            </a:pPr>
            <a:r>
              <a:rPr lang="pt-BR" sz="2800" dirty="0" smtClean="0">
                <a:latin typeface="+mj-lt"/>
              </a:rPr>
              <a:t>-Sim </a:t>
            </a:r>
            <a:r>
              <a:rPr lang="pt-BR" sz="2800" dirty="0" smtClean="0">
                <a:latin typeface="+mj-lt"/>
              </a:rPr>
              <a:t>:D</a:t>
            </a:r>
            <a:endParaRPr lang="pt-BR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8229600" cy="1357322"/>
          </a:xfrm>
        </p:spPr>
        <p:txBody>
          <a:bodyPr>
            <a:normAutofit/>
          </a:bodyPr>
          <a:lstStyle/>
          <a:p>
            <a:r>
              <a:rPr lang="pt-BR" sz="2800" dirty="0" smtClean="0"/>
              <a:t>- Quais foram os critérios que você considerou para responder a questão anterior?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143248"/>
            <a:ext cx="8229600" cy="3181352"/>
          </a:xfrm>
        </p:spPr>
        <p:txBody>
          <a:bodyPr/>
          <a:lstStyle/>
          <a:p>
            <a:pPr>
              <a:buNone/>
            </a:pPr>
            <a:r>
              <a:rPr lang="pt-BR" dirty="0" smtClean="0">
                <a:latin typeface="+mj-lt"/>
              </a:rPr>
              <a:t>-Programas utilizados antes, como o Google </a:t>
            </a:r>
            <a:r>
              <a:rPr lang="pt-BR" dirty="0" err="1" smtClean="0">
                <a:latin typeface="+mj-lt"/>
              </a:rPr>
              <a:t>Chrome</a:t>
            </a:r>
            <a:r>
              <a:rPr lang="pt-BR" dirty="0" smtClean="0">
                <a:latin typeface="+mj-lt"/>
              </a:rPr>
              <a:t>, reprodutor de músicas e a transição de uma pasta a outra. </a:t>
            </a:r>
            <a:endParaRPr lang="pt-BR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7172"/>
          </a:xfrm>
        </p:spPr>
        <p:txBody>
          <a:bodyPr>
            <a:noAutofit/>
          </a:bodyPr>
          <a:lstStyle/>
          <a:p>
            <a:r>
              <a:rPr lang="pt-BR" sz="2800" dirty="0"/>
              <a:t>O que são ‘</a:t>
            </a:r>
            <a:r>
              <a:rPr lang="pt-BR" sz="2800" dirty="0" err="1"/>
              <a:t>drivers</a:t>
            </a:r>
            <a:r>
              <a:rPr lang="pt-BR" sz="2800" dirty="0"/>
              <a:t> do computador’ (no sentido de arquivos que permitem que o sistema</a:t>
            </a:r>
            <a:br>
              <a:rPr lang="pt-BR" sz="2800" dirty="0"/>
            </a:br>
            <a:r>
              <a:rPr lang="pt-BR" sz="2800" dirty="0"/>
              <a:t>operacional acesse os recursos de hardware)</a:t>
            </a:r>
            <a:br>
              <a:rPr lang="pt-BR" sz="2800" dirty="0"/>
            </a:b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5720" y="3286124"/>
            <a:ext cx="8229600" cy="30718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800" dirty="0"/>
              <a:t>- </a:t>
            </a:r>
            <a:r>
              <a:rPr lang="pt-BR" sz="2800" dirty="0">
                <a:latin typeface="+mj-lt"/>
              </a:rPr>
              <a:t>Drives são dispositivos de armazenamento e leitores de dados, como um drive de cd, drive de </a:t>
            </a:r>
            <a:r>
              <a:rPr lang="pt-BR" sz="2800" dirty="0" err="1">
                <a:latin typeface="+mj-lt"/>
              </a:rPr>
              <a:t>dvd</a:t>
            </a:r>
            <a:r>
              <a:rPr lang="pt-BR" sz="2800" dirty="0">
                <a:latin typeface="+mj-lt"/>
              </a:rPr>
              <a:t>, drive de disquete e por aí vai; </a:t>
            </a:r>
            <a:r>
              <a:rPr lang="pt-BR" sz="2800" dirty="0" err="1">
                <a:latin typeface="+mj-lt"/>
              </a:rPr>
              <a:t>drivers</a:t>
            </a:r>
            <a:r>
              <a:rPr lang="pt-BR" sz="2800" dirty="0">
                <a:latin typeface="+mj-lt"/>
              </a:rPr>
              <a:t> são programas específicos que permitem que o hardware "converse" com a placa-mãe, ou seja, permite que os diferentes dispositivos do computador se comuniquem entre si.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8544"/>
          </a:xfrm>
        </p:spPr>
        <p:txBody>
          <a:bodyPr>
            <a:normAutofit fontScale="90000"/>
          </a:bodyPr>
          <a:lstStyle/>
          <a:p>
            <a:r>
              <a:rPr lang="pt-BR" dirty="0"/>
              <a:t> </a:t>
            </a:r>
            <a:r>
              <a:rPr lang="pt-BR" sz="3100" dirty="0"/>
              <a:t>O que acontece quando um ‘</a:t>
            </a:r>
            <a:r>
              <a:rPr lang="pt-BR" sz="3100" dirty="0" err="1"/>
              <a:t>driver</a:t>
            </a:r>
            <a:r>
              <a:rPr lang="pt-BR" sz="3100" dirty="0"/>
              <a:t> do computador’ não está corretamente instalado ou</a:t>
            </a:r>
            <a:br>
              <a:rPr lang="pt-BR" sz="3100" dirty="0"/>
            </a:br>
            <a:r>
              <a:rPr lang="pt-BR" sz="3100" dirty="0"/>
              <a:t>Desatualizado?’’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</p:spPr>
        <p:txBody>
          <a:bodyPr/>
          <a:lstStyle/>
          <a:p>
            <a:pPr>
              <a:buNone/>
            </a:pPr>
            <a:r>
              <a:rPr lang="pt-BR" dirty="0">
                <a:latin typeface="+mj-lt"/>
              </a:rPr>
              <a:t>- Caso o </a:t>
            </a:r>
            <a:r>
              <a:rPr lang="pt-BR" dirty="0" err="1">
                <a:latin typeface="+mj-lt"/>
              </a:rPr>
              <a:t>driver</a:t>
            </a:r>
            <a:r>
              <a:rPr lang="pt-BR" dirty="0">
                <a:latin typeface="+mj-lt"/>
              </a:rPr>
              <a:t> não seja instalado corretamente o </a:t>
            </a:r>
            <a:r>
              <a:rPr lang="pt-BR" sz="2800" dirty="0">
                <a:latin typeface="+mj-lt"/>
              </a:rPr>
              <a:t>hardware</a:t>
            </a:r>
            <a:r>
              <a:rPr lang="pt-BR" dirty="0">
                <a:latin typeface="+mj-lt"/>
              </a:rPr>
              <a:t> terá mal funcionamento, exemplo, caso o </a:t>
            </a:r>
            <a:r>
              <a:rPr lang="pt-BR" dirty="0" err="1">
                <a:latin typeface="+mj-lt"/>
              </a:rPr>
              <a:t>driver</a:t>
            </a:r>
            <a:r>
              <a:rPr lang="pt-BR" dirty="0">
                <a:latin typeface="+mj-lt"/>
              </a:rPr>
              <a:t> de vídeo não seja bem instalado não será possível o acesso ao vídeo.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5734"/>
          </a:xfrm>
        </p:spPr>
        <p:txBody>
          <a:bodyPr>
            <a:normAutofit/>
          </a:bodyPr>
          <a:lstStyle/>
          <a:p>
            <a:r>
              <a:rPr lang="pt-BR" sz="3100" dirty="0"/>
              <a:t>Qual a importância para manter os ‘</a:t>
            </a:r>
            <a:r>
              <a:rPr lang="pt-BR" sz="3100" dirty="0" err="1"/>
              <a:t>drivers</a:t>
            </a:r>
            <a:r>
              <a:rPr lang="pt-BR" sz="3100" dirty="0"/>
              <a:t> do computador’ atualizados e corretos?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/>
          <a:lstStyle/>
          <a:p>
            <a:pPr>
              <a:buNone/>
            </a:pPr>
            <a:r>
              <a:rPr lang="pt-BR" sz="2800" dirty="0">
                <a:latin typeface="+mj-lt"/>
              </a:rPr>
              <a:t>- Com a correta instalação e atualização destes é possível desfrutar de um sistema operacional sem problemas.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r>
              <a:rPr lang="pt-BR" sz="3100" dirty="0"/>
              <a:t>Qual a importância de manter o sistema atualizado e organizado?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3697295"/>
          </a:xfrm>
        </p:spPr>
        <p:txBody>
          <a:bodyPr/>
          <a:lstStyle/>
          <a:p>
            <a:pPr>
              <a:buNone/>
            </a:pPr>
            <a:r>
              <a:rPr lang="pt-BR" sz="2800" dirty="0">
                <a:latin typeface="+mj-lt"/>
              </a:rPr>
              <a:t>- Organizando seu sistema você mantém o computador com maior agilidade evitando arquivos desnecessários.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11420"/>
          </a:xfrm>
        </p:spPr>
        <p:txBody>
          <a:bodyPr>
            <a:normAutofit/>
          </a:bodyPr>
          <a:lstStyle/>
          <a:p>
            <a:r>
              <a:rPr lang="pt-BR" sz="3100" dirty="0"/>
              <a:t>Em uma avaliação subjetiva, você considera que seu computador está rápido, atualizado e</a:t>
            </a:r>
            <a:br>
              <a:rPr lang="pt-BR" sz="3100" dirty="0"/>
            </a:br>
            <a:r>
              <a:rPr lang="pt-BR" sz="3100" dirty="0"/>
              <a:t>funcionando corretamente (Sim/Não)?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2911477"/>
          </a:xfrm>
        </p:spPr>
        <p:txBody>
          <a:bodyPr/>
          <a:lstStyle/>
          <a:p>
            <a:pPr>
              <a:buNone/>
            </a:pPr>
            <a:r>
              <a:rPr lang="pt-BR" dirty="0">
                <a:latin typeface="+mj-lt"/>
              </a:rPr>
              <a:t>- Sim.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>
            <a:normAutofit/>
          </a:bodyPr>
          <a:lstStyle/>
          <a:p>
            <a:r>
              <a:rPr lang="pt-BR" sz="2800" dirty="0"/>
              <a:t>Quais foram os critérios que você considerou para responder a questão anterior?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/>
          <a:lstStyle/>
          <a:p>
            <a:pPr>
              <a:buNone/>
            </a:pPr>
            <a:r>
              <a:rPr lang="pt-BR" sz="2800" dirty="0">
                <a:latin typeface="+mj-lt"/>
              </a:rPr>
              <a:t>- A agilidade, o fato de todos os </a:t>
            </a:r>
            <a:r>
              <a:rPr lang="pt-BR" sz="2800" dirty="0" err="1">
                <a:latin typeface="+mj-lt"/>
              </a:rPr>
              <a:t>drivers</a:t>
            </a:r>
            <a:r>
              <a:rPr lang="pt-BR" sz="2800" dirty="0">
                <a:latin typeface="+mj-lt"/>
              </a:rPr>
              <a:t> estarem atualizados e etc.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backup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14290"/>
            <a:ext cx="8858280" cy="664371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 descr="glary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428604"/>
            <a:ext cx="8666540" cy="6215106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379</Words>
  <Application>Microsoft Office PowerPoint</Application>
  <PresentationFormat>Apresentação na tela (4:3)</PresentationFormat>
  <Paragraphs>23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Fluxo</vt:lpstr>
      <vt:lpstr>Trabalho “ My Drivers”</vt:lpstr>
      <vt:lpstr>O que são ‘drivers do computador’ (no sentido de arquivos que permitem que o sistema operacional acesse os recursos de hardware) </vt:lpstr>
      <vt:lpstr> O que acontece quando um ‘driver do computador’ não está corretamente instalado ou Desatualizado?’’ </vt:lpstr>
      <vt:lpstr>Qual a importância para manter os ‘drivers do computador’ atualizados e corretos? </vt:lpstr>
      <vt:lpstr>Qual a importância de manter o sistema atualizado e organizado? </vt:lpstr>
      <vt:lpstr>Em uma avaliação subjetiva, você considera que seu computador está rápido, atualizado e funcionando corretamente (Sim/Não)? </vt:lpstr>
      <vt:lpstr>Quais foram os critérios que você considerou para responder a questão anterior?</vt:lpstr>
      <vt:lpstr>Slide 8</vt:lpstr>
      <vt:lpstr>Slide 9</vt:lpstr>
      <vt:lpstr>Qual a importância da cópia de segurança (backup)? </vt:lpstr>
      <vt:lpstr>    Qual a importância da cópia de segurança dos drivers de seu computador? </vt:lpstr>
      <vt:lpstr>Quais são as situações em que a existência da cópia de segurança dos drivers de seu computador, eles poderão ser úteis? </vt:lpstr>
      <vt:lpstr>Em uma avaliação subjetiva, você considera que seu computador ficou mais rápido, atualizado e funcionando corretamente (Sim/Não)?   </vt:lpstr>
      <vt:lpstr>- Quais foram os critérios que você considerou para responder a questão anterior?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“ My Drivers”</dc:title>
  <dc:creator>Gabriela</dc:creator>
  <cp:lastModifiedBy>Gabriela</cp:lastModifiedBy>
  <cp:revision>7</cp:revision>
  <dcterms:created xsi:type="dcterms:W3CDTF">2010-06-13T19:57:42Z</dcterms:created>
  <dcterms:modified xsi:type="dcterms:W3CDTF">2010-06-13T20:40:59Z</dcterms:modified>
</cp:coreProperties>
</file>